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9A8FFA-8101-495C-978D-02C735BBB79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084E-F14C-4E34-9243-7E60363CF9C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«Дети войны»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1029" name="Picture 5" descr="C:\Users\1\Desktop\дети войны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63367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фотографии запечатлены Воронцова Нина Александровна с мужем Воронцовым Николаем Васильевичем, который ушел на фронт в 18 лет и дошел до конца войны!</a:t>
            </a:r>
            <a:endParaRPr lang="ru-RU" sz="2400" dirty="0"/>
          </a:p>
        </p:txBody>
      </p:sp>
      <p:pic>
        <p:nvPicPr>
          <p:cNvPr id="10242" name="Picture 2" descr="C:\Users\1\Desktop\дети войны\Scan1 - копия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132856"/>
            <a:ext cx="482453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 фотографии изображена Нина Александровна с сёстрами Клавдией и Прасковьей</a:t>
            </a:r>
            <a:endParaRPr lang="ru-RU" sz="2400" dirty="0"/>
          </a:p>
        </p:txBody>
      </p:sp>
      <p:pic>
        <p:nvPicPr>
          <p:cNvPr id="11266" name="Picture 2" descr="C:\Users\1\Desktop\дети войны\Scan1 -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67240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 фотографии прабабушка </a:t>
            </a:r>
            <a:r>
              <a:rPr lang="ru-RU" sz="2400" dirty="0" err="1" smtClean="0"/>
              <a:t>Откидычева</a:t>
            </a:r>
            <a:r>
              <a:rPr lang="ru-RU" sz="2400" dirty="0" smtClean="0"/>
              <a:t> Мария Александровна</a:t>
            </a:r>
            <a:endParaRPr lang="ru-RU" sz="2400" dirty="0"/>
          </a:p>
        </p:txBody>
      </p:sp>
      <p:pic>
        <p:nvPicPr>
          <p:cNvPr id="12290" name="Picture 2" descr="C:\Users\1\Desktop\дети войны\Scan1 - копия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3752" y="1700808"/>
            <a:ext cx="2990416" cy="44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фото прадед Воронцов </a:t>
            </a:r>
            <a:r>
              <a:rPr lang="ru-RU" dirty="0"/>
              <a:t>Н</a:t>
            </a:r>
            <a:r>
              <a:rPr lang="ru-RU" dirty="0" smtClean="0"/>
              <a:t>иколай Васильевич и 4 сестры</a:t>
            </a:r>
            <a:endParaRPr lang="ru-RU" dirty="0"/>
          </a:p>
        </p:txBody>
      </p:sp>
      <p:pic>
        <p:nvPicPr>
          <p:cNvPr id="13314" name="Picture 2" descr="C:\Users\1\Desktop\дети войны\Scan1 - копия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1004" y="1845690"/>
            <a:ext cx="5745480" cy="4175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4338" name="Picture 2" descr="C:\Users\1\Desktop\дети войны\images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24036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горести и лишения детей во время войны;</a:t>
            </a:r>
          </a:p>
          <a:p>
            <a:r>
              <a:rPr lang="ru-RU" dirty="0" smtClean="0"/>
              <a:t>четыре сестры;</a:t>
            </a:r>
          </a:p>
          <a:p>
            <a:r>
              <a:rPr lang="ru-RU" dirty="0" smtClean="0"/>
              <a:t>жизнь и труд моих </a:t>
            </a:r>
          </a:p>
          <a:p>
            <a:pPr>
              <a:buNone/>
            </a:pPr>
            <a:r>
              <a:rPr lang="ru-RU" dirty="0" smtClean="0"/>
              <a:t>прабабушек в тылу;</a:t>
            </a:r>
          </a:p>
          <a:p>
            <a:r>
              <a:rPr lang="ru-RU" dirty="0"/>
              <a:t>Я</a:t>
            </a:r>
            <a:r>
              <a:rPr lang="ru-RU" dirty="0" smtClean="0"/>
              <a:t> помню! Я горжусь!</a:t>
            </a:r>
            <a:endParaRPr lang="ru-RU" dirty="0"/>
          </a:p>
        </p:txBody>
      </p:sp>
      <p:pic>
        <p:nvPicPr>
          <p:cNvPr id="4" name="Picture 2" descr="C:\Users\1\Desktop\дети вой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Горести и лишения детей во время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/>
              <a:t>	Мы </a:t>
            </a:r>
            <a:r>
              <a:rPr lang="ru-RU" sz="2400" dirty="0"/>
              <a:t>все знаем - у войны не детское лицо, но в час испытаний обыкновенное маленькое детское сердце, когда разгорается в нем священная любовь к Родине, боль за судьбу своего народа и ненависть к врагам, может стать огромным.</a:t>
            </a:r>
          </a:p>
          <a:p>
            <a:endParaRPr lang="ru-RU" dirty="0"/>
          </a:p>
        </p:txBody>
      </p:sp>
      <p:pic>
        <p:nvPicPr>
          <p:cNvPr id="2051" name="Picture 3" descr="C:\Users\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Четыре сестры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Воронцова Нина Александровна (в девичестве </a:t>
            </a:r>
            <a:r>
              <a:rPr lang="ru-RU" sz="2400" dirty="0" err="1"/>
              <a:t>Откидычева</a:t>
            </a:r>
            <a:r>
              <a:rPr lang="ru-RU" sz="2400" dirty="0"/>
              <a:t>), 1930 года рождения. </a:t>
            </a:r>
            <a:endParaRPr lang="ru-RU" sz="2400" dirty="0" smtClean="0"/>
          </a:p>
          <a:p>
            <a:pPr algn="just"/>
            <a:r>
              <a:rPr lang="ru-RU" sz="2400" dirty="0" smtClean="0"/>
              <a:t>Её </a:t>
            </a:r>
            <a:r>
              <a:rPr lang="ru-RU" sz="2400" dirty="0"/>
              <a:t>родные сёстры </a:t>
            </a:r>
            <a:r>
              <a:rPr lang="ru-RU" sz="2400" dirty="0" err="1"/>
              <a:t>Откидычевы</a:t>
            </a:r>
            <a:r>
              <a:rPr lang="ru-RU" sz="2400" dirty="0"/>
              <a:t>: Мария 1927 г.р., Клавдия 1929 г.р., Прасковья 1932 г.р. </a:t>
            </a:r>
            <a:endParaRPr lang="ru-RU" sz="2400" dirty="0" smtClean="0"/>
          </a:p>
          <a:p>
            <a:pPr algn="just"/>
            <a:r>
              <a:rPr lang="ru-RU" sz="2400" dirty="0"/>
              <a:t>Девочки проучились в младшей школе до 4 и 6 класса и, когда началась Великая отечественная война, были вынуждены бросить школу и пойти работать в колхоз. А на тот момент сёстрам было всего от 9 до 13 лет!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и труд моих прабабушек в тылу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 рассвета и до заката они работали в поле в тёплое время года: сажали урожай, пропалывали сорняки, собирали овощи, фрукты, арбузы. А, когда наступали холода, они ухаживали за скотом: пасли баранов, ковров, кормили их и убирали за ними. Работа их длилась не меньше 12-14 часов в сутки!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122" name="Picture 2" descr="C:\Users\1\Desktop\264836_si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48072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 окопах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000" dirty="0"/>
              <a:t>Когда фронт приблизился к Калмыкии и Волгограду, детей постарше, с 14 лет, отправляли рыть окопы. Подростки трудились до кровавых мозолей, чтобы оказать помощь Родине. И при этом они постоянно недоедали, многие из друзей моей прабабушки Нины умерли от голода. Некоторые дети умирали во время работы прямо на глазах моих прабабушек!</a:t>
            </a:r>
          </a:p>
          <a:p>
            <a:endParaRPr lang="ru-RU" dirty="0"/>
          </a:p>
        </p:txBody>
      </p:sp>
      <p:pic>
        <p:nvPicPr>
          <p:cNvPr id="6146" name="Picture 2" descr="C:\Users\1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96855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Калмыцкие банды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Чтобы хоть как-то прокормиться, дети с оставшимися в тылу взрослыми </a:t>
            </a:r>
            <a:r>
              <a:rPr lang="ru-RU" sz="2000" dirty="0" smtClean="0"/>
              <a:t>ездили </a:t>
            </a:r>
            <a:r>
              <a:rPr lang="ru-RU" sz="2000" dirty="0"/>
              <a:t>на верблюжьих и коровьих упряжках в Ставропольский край. Они везли рыбу, чтобы обменять её на хлеб. Но на пути их поджидала другая опасность – калмыцкие банды, которые нападали на беспомощных измождённых голодом, тяжким трудом и болезнями людей. Они отбирали всё съестное, грабили и убивали несчастных. 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7170" name="Picture 2" descr="C:\Users\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410445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помню! Я горжусь!</a:t>
            </a:r>
            <a:endParaRPr lang="ru-RU" dirty="0"/>
          </a:p>
        </p:txBody>
      </p:sp>
      <p:pic>
        <p:nvPicPr>
          <p:cNvPr id="8194" name="Picture 2" descr="C:\Users\1\Desktop\дети войны\images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28575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28498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Хорошо знать свою историю – это значит не допустить в будущем ошибок прошлого. Поэтому я с большим удовольствием представил вашему вниманию небольшой рассказ о невзгодах и лишениях своих прабабушек во время Великой Отечественной войны, чтобы память о страданиях маленьких девочек помогала нам преодолевать все препятствия и тяжести судьбы! Ведь страшнее и ужаснее того, что пережили люди тогда, представить себе уже невозможно!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 этой фотографии изображена моя прабабушка Воронцова Нина Александровна</a:t>
            </a:r>
            <a:endParaRPr lang="ru-RU" sz="2400" dirty="0"/>
          </a:p>
        </p:txBody>
      </p:sp>
      <p:pic>
        <p:nvPicPr>
          <p:cNvPr id="9218" name="Picture 2" descr="C:\Users\1\Desktop\дети войны\Scan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16835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</TotalTime>
  <Words>438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     Проект «Дети войны» </vt:lpstr>
      <vt:lpstr>Содержание:</vt:lpstr>
      <vt:lpstr>Горести и лишения детей во время войны</vt:lpstr>
      <vt:lpstr>Четыре сестры</vt:lpstr>
      <vt:lpstr>Жизнь и труд моих прабабушек в тылу</vt:lpstr>
      <vt:lpstr>Дети в окопах</vt:lpstr>
      <vt:lpstr>Калмыцкие банды</vt:lpstr>
      <vt:lpstr>Я помню! Я горжусь!</vt:lpstr>
      <vt:lpstr>На этой фотографии изображена моя прабабушка Воронцова Нина Александровна</vt:lpstr>
      <vt:lpstr>На фотографии запечатлены Воронцова Нина Александровна с мужем Воронцовым Николаем Васильевичем, который ушел на фронт в 18 лет и дошел до конца войны!</vt:lpstr>
      <vt:lpstr>На фотографии изображена Нина Александровна с сёстрами Клавдией и Прасковьей</vt:lpstr>
      <vt:lpstr>На фотографии прабабушка Откидычева Мария Александровна</vt:lpstr>
      <vt:lpstr>На фото прадед Воронцов Николай Васильевич и 4 сестры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chee-s-nok</dc:creator>
  <cp:lastModifiedBy>Воронцова Людмила</cp:lastModifiedBy>
  <cp:revision>10</cp:revision>
  <dcterms:created xsi:type="dcterms:W3CDTF">2019-05-03T10:53:59Z</dcterms:created>
  <dcterms:modified xsi:type="dcterms:W3CDTF">2020-05-07T05:33:07Z</dcterms:modified>
</cp:coreProperties>
</file>